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66" r:id="rId7"/>
    <p:sldId id="259" r:id="rId8"/>
    <p:sldId id="267" r:id="rId9"/>
    <p:sldId id="263" r:id="rId10"/>
    <p:sldId id="268" r:id="rId11"/>
    <p:sldId id="260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1CA79-7D2F-4E92-83A4-06AE6DBD400A}" v="124" dt="2022-10-24T06:42:31.487"/>
    <p1510:client id="{345C36F0-47C5-4157-AB30-2422822E6E79}" v="404" dt="2022-10-20T06:52:22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we Boch" userId="37f2814e-ba5a-4ce8-9e82-51555cd13b35" providerId="ADAL" clId="{345C36F0-47C5-4157-AB30-2422822E6E79}"/>
    <pc:docChg chg="modSld">
      <pc:chgData name="Uwe Boch" userId="37f2814e-ba5a-4ce8-9e82-51555cd13b35" providerId="ADAL" clId="{345C36F0-47C5-4157-AB30-2422822E6E79}" dt="2022-10-24T06:48:36.226" v="2" actId="255"/>
      <pc:docMkLst>
        <pc:docMk/>
      </pc:docMkLst>
      <pc:sldChg chg="modSp mod">
        <pc:chgData name="Uwe Boch" userId="37f2814e-ba5a-4ce8-9e82-51555cd13b35" providerId="ADAL" clId="{345C36F0-47C5-4157-AB30-2422822E6E79}" dt="2022-10-24T06:44:26.508" v="0" actId="2711"/>
        <pc:sldMkLst>
          <pc:docMk/>
          <pc:sldMk cId="1577499883" sldId="256"/>
        </pc:sldMkLst>
        <pc:spChg chg="mod">
          <ac:chgData name="Uwe Boch" userId="37f2814e-ba5a-4ce8-9e82-51555cd13b35" providerId="ADAL" clId="{345C36F0-47C5-4157-AB30-2422822E6E79}" dt="2022-10-24T06:44:26.508" v="0" actId="2711"/>
          <ac:spMkLst>
            <pc:docMk/>
            <pc:sldMk cId="1577499883" sldId="256"/>
            <ac:spMk id="4" creationId="{0072148E-0F13-9E68-23C1-990E84039581}"/>
          </ac:spMkLst>
        </pc:spChg>
      </pc:sldChg>
      <pc:sldChg chg="modSp mod">
        <pc:chgData name="Uwe Boch" userId="37f2814e-ba5a-4ce8-9e82-51555cd13b35" providerId="ADAL" clId="{345C36F0-47C5-4157-AB30-2422822E6E79}" dt="2022-10-24T06:44:36.628" v="1" actId="2711"/>
        <pc:sldMkLst>
          <pc:docMk/>
          <pc:sldMk cId="1117639156" sldId="265"/>
        </pc:sldMkLst>
        <pc:spChg chg="mod">
          <ac:chgData name="Uwe Boch" userId="37f2814e-ba5a-4ce8-9e82-51555cd13b35" providerId="ADAL" clId="{345C36F0-47C5-4157-AB30-2422822E6E79}" dt="2022-10-24T06:44:36.628" v="1" actId="2711"/>
          <ac:spMkLst>
            <pc:docMk/>
            <pc:sldMk cId="1117639156" sldId="265"/>
            <ac:spMk id="4" creationId="{0072148E-0F13-9E68-23C1-990E84039581}"/>
          </ac:spMkLst>
        </pc:spChg>
      </pc:sldChg>
      <pc:sldChg chg="modSp mod">
        <pc:chgData name="Uwe Boch" userId="37f2814e-ba5a-4ce8-9e82-51555cd13b35" providerId="ADAL" clId="{345C36F0-47C5-4157-AB30-2422822E6E79}" dt="2022-10-24T06:48:36.226" v="2" actId="255"/>
        <pc:sldMkLst>
          <pc:docMk/>
          <pc:sldMk cId="2408582690" sldId="266"/>
        </pc:sldMkLst>
        <pc:spChg chg="mod">
          <ac:chgData name="Uwe Boch" userId="37f2814e-ba5a-4ce8-9e82-51555cd13b35" providerId="ADAL" clId="{345C36F0-47C5-4157-AB30-2422822E6E79}" dt="2022-10-24T06:48:36.226" v="2" actId="255"/>
          <ac:spMkLst>
            <pc:docMk/>
            <pc:sldMk cId="2408582690" sldId="266"/>
            <ac:spMk id="4" creationId="{0072148E-0F13-9E68-23C1-990E84039581}"/>
          </ac:spMkLst>
        </pc:spChg>
      </pc:sldChg>
    </pc:docChg>
  </pc:docChgLst>
  <pc:docChgLst>
    <pc:chgData name="Uwe Boch" userId="S::boch@ekiwalldorf.onmicrosoft.com::37f2814e-ba5a-4ce8-9e82-51555cd13b35" providerId="AD" clId="Web-{1D31CA79-7D2F-4E92-83A4-06AE6DBD400A}"/>
    <pc:docChg chg="addSld modSld sldOrd">
      <pc:chgData name="Uwe Boch" userId="S::boch@ekiwalldorf.onmicrosoft.com::37f2814e-ba5a-4ce8-9e82-51555cd13b35" providerId="AD" clId="Web-{1D31CA79-7D2F-4E92-83A4-06AE6DBD400A}" dt="2022-10-24T06:42:31.487" v="134" actId="20577"/>
      <pc:docMkLst>
        <pc:docMk/>
      </pc:docMkLst>
      <pc:sldChg chg="modSp add ord replId">
        <pc:chgData name="Uwe Boch" userId="S::boch@ekiwalldorf.onmicrosoft.com::37f2814e-ba5a-4ce8-9e82-51555cd13b35" providerId="AD" clId="Web-{1D31CA79-7D2F-4E92-83A4-06AE6DBD400A}" dt="2022-10-24T06:40:38.764" v="85" actId="20577"/>
        <pc:sldMkLst>
          <pc:docMk/>
          <pc:sldMk cId="4012411081" sldId="264"/>
        </pc:sldMkLst>
        <pc:spChg chg="mod">
          <ac:chgData name="Uwe Boch" userId="S::boch@ekiwalldorf.onmicrosoft.com::37f2814e-ba5a-4ce8-9e82-51555cd13b35" providerId="AD" clId="Web-{1D31CA79-7D2F-4E92-83A4-06AE6DBD400A}" dt="2022-10-24T06:40:38.764" v="85" actId="20577"/>
          <ac:spMkLst>
            <pc:docMk/>
            <pc:sldMk cId="4012411081" sldId="264"/>
            <ac:spMk id="4" creationId="{0072148E-0F13-9E68-23C1-990E84039581}"/>
          </ac:spMkLst>
        </pc:spChg>
      </pc:sldChg>
      <pc:sldChg chg="modSp add replId">
        <pc:chgData name="Uwe Boch" userId="S::boch@ekiwalldorf.onmicrosoft.com::37f2814e-ba5a-4ce8-9e82-51555cd13b35" providerId="AD" clId="Web-{1D31CA79-7D2F-4E92-83A4-06AE6DBD400A}" dt="2022-10-24T06:38:45.979" v="35" actId="20577"/>
        <pc:sldMkLst>
          <pc:docMk/>
          <pc:sldMk cId="1117639156" sldId="265"/>
        </pc:sldMkLst>
        <pc:spChg chg="mod">
          <ac:chgData name="Uwe Boch" userId="S::boch@ekiwalldorf.onmicrosoft.com::37f2814e-ba5a-4ce8-9e82-51555cd13b35" providerId="AD" clId="Web-{1D31CA79-7D2F-4E92-83A4-06AE6DBD400A}" dt="2022-10-24T06:38:45.979" v="35" actId="20577"/>
          <ac:spMkLst>
            <pc:docMk/>
            <pc:sldMk cId="1117639156" sldId="265"/>
            <ac:spMk id="4" creationId="{0072148E-0F13-9E68-23C1-990E84039581}"/>
          </ac:spMkLst>
        </pc:spChg>
      </pc:sldChg>
      <pc:sldChg chg="modSp add ord replId">
        <pc:chgData name="Uwe Boch" userId="S::boch@ekiwalldorf.onmicrosoft.com::37f2814e-ba5a-4ce8-9e82-51555cd13b35" providerId="AD" clId="Web-{1D31CA79-7D2F-4E92-83A4-06AE6DBD400A}" dt="2022-10-24T06:40:31.373" v="83" actId="20577"/>
        <pc:sldMkLst>
          <pc:docMk/>
          <pc:sldMk cId="2408582690" sldId="266"/>
        </pc:sldMkLst>
        <pc:spChg chg="mod">
          <ac:chgData name="Uwe Boch" userId="S::boch@ekiwalldorf.onmicrosoft.com::37f2814e-ba5a-4ce8-9e82-51555cd13b35" providerId="AD" clId="Web-{1D31CA79-7D2F-4E92-83A4-06AE6DBD400A}" dt="2022-10-24T06:40:31.373" v="83" actId="20577"/>
          <ac:spMkLst>
            <pc:docMk/>
            <pc:sldMk cId="2408582690" sldId="266"/>
            <ac:spMk id="4" creationId="{0072148E-0F13-9E68-23C1-990E84039581}"/>
          </ac:spMkLst>
        </pc:spChg>
      </pc:sldChg>
      <pc:sldChg chg="modSp add ord replId">
        <pc:chgData name="Uwe Boch" userId="S::boch@ekiwalldorf.onmicrosoft.com::37f2814e-ba5a-4ce8-9e82-51555cd13b35" providerId="AD" clId="Web-{1D31CA79-7D2F-4E92-83A4-06AE6DBD400A}" dt="2022-10-24T06:41:18.500" v="101" actId="20577"/>
        <pc:sldMkLst>
          <pc:docMk/>
          <pc:sldMk cId="2061484535" sldId="267"/>
        </pc:sldMkLst>
        <pc:spChg chg="mod">
          <ac:chgData name="Uwe Boch" userId="S::boch@ekiwalldorf.onmicrosoft.com::37f2814e-ba5a-4ce8-9e82-51555cd13b35" providerId="AD" clId="Web-{1D31CA79-7D2F-4E92-83A4-06AE6DBD400A}" dt="2022-10-24T06:41:18.500" v="101" actId="20577"/>
          <ac:spMkLst>
            <pc:docMk/>
            <pc:sldMk cId="2061484535" sldId="267"/>
            <ac:spMk id="4" creationId="{0072148E-0F13-9E68-23C1-990E84039581}"/>
          </ac:spMkLst>
        </pc:spChg>
      </pc:sldChg>
      <pc:sldChg chg="modSp add ord replId">
        <pc:chgData name="Uwe Boch" userId="S::boch@ekiwalldorf.onmicrosoft.com::37f2814e-ba5a-4ce8-9e82-51555cd13b35" providerId="AD" clId="Web-{1D31CA79-7D2F-4E92-83A4-06AE6DBD400A}" dt="2022-10-24T06:42:31.487" v="134" actId="20577"/>
        <pc:sldMkLst>
          <pc:docMk/>
          <pc:sldMk cId="2985639521" sldId="268"/>
        </pc:sldMkLst>
        <pc:spChg chg="mod">
          <ac:chgData name="Uwe Boch" userId="S::boch@ekiwalldorf.onmicrosoft.com::37f2814e-ba5a-4ce8-9e82-51555cd13b35" providerId="AD" clId="Web-{1D31CA79-7D2F-4E92-83A4-06AE6DBD400A}" dt="2022-10-24T06:42:31.487" v="134" actId="20577"/>
          <ac:spMkLst>
            <pc:docMk/>
            <pc:sldMk cId="2985639521" sldId="268"/>
            <ac:spMk id="4" creationId="{0072148E-0F13-9E68-23C1-990E840395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kern="1200" dirty="0" err="1">
                <a:solidFill>
                  <a:schemeClr val="tx1"/>
                </a:solidFill>
                <a:ea typeface="+mj-ea"/>
                <a:cs typeface="+mj-cs"/>
              </a:rPr>
              <a:t>Regionalisierung</a:t>
            </a:r>
            <a:r>
              <a:rPr lang="en-US" sz="7200" b="1" kern="1200" dirty="0">
                <a:solidFill>
                  <a:schemeClr val="tx1"/>
                </a:solidFill>
                <a:ea typeface="+mj-ea"/>
                <a:cs typeface="+mj-cs"/>
              </a:rPr>
              <a:t>-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kern="1200" dirty="0">
                <a:solidFill>
                  <a:schemeClr val="tx1"/>
                </a:solidFill>
                <a:ea typeface="+mj-ea"/>
                <a:cs typeface="+mj-cs"/>
              </a:rPr>
              <a:t>was </a:t>
            </a:r>
            <a:r>
              <a:rPr lang="en-US" sz="7200" b="1" kern="1200" dirty="0" err="1">
                <a:solidFill>
                  <a:schemeClr val="tx1"/>
                </a:solidFill>
                <a:ea typeface="+mj-ea"/>
                <a:cs typeface="+mj-cs"/>
              </a:rPr>
              <a:t>heißt</a:t>
            </a:r>
            <a:r>
              <a:rPr lang="en-US" sz="7200" b="1" kern="1200" dirty="0">
                <a:solidFill>
                  <a:schemeClr val="tx1"/>
                </a:solidFill>
                <a:ea typeface="+mj-ea"/>
                <a:cs typeface="+mj-cs"/>
              </a:rPr>
              <a:t> das?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latin typeface="+mj-lt"/>
                <a:ea typeface="+mj-ea"/>
                <a:cs typeface="+mj-cs"/>
              </a:rPr>
              <a:t>W</a:t>
            </a:r>
            <a:r>
              <a:rPr lang="en-US" sz="7200" b="1" dirty="0">
                <a:latin typeface="Calibri"/>
                <a:ea typeface="+mj-ea"/>
                <a:cs typeface="Calibri"/>
              </a:rPr>
              <a:t>ie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könnte</a:t>
            </a:r>
            <a:r>
              <a:rPr lang="en-US" sz="7200" b="1" dirty="0">
                <a:latin typeface="Calibri"/>
                <a:ea typeface="+mj-ea"/>
                <a:cs typeface="Calibri"/>
              </a:rPr>
              <a:t> der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Entwurf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einer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Großgemeinde</a:t>
            </a:r>
            <a:r>
              <a:rPr lang="en-US" sz="7200" b="1" dirty="0">
                <a:latin typeface="Calibri"/>
                <a:ea typeface="+mj-ea"/>
                <a:cs typeface="Calibri"/>
              </a:rPr>
              <a:t> Walldorf-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Wiesloch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aussehen</a:t>
            </a:r>
            <a:r>
              <a:rPr lang="en-US" sz="7200" b="1" dirty="0">
                <a:latin typeface="Calibri"/>
                <a:ea typeface="+mj-ea"/>
                <a:cs typeface="Calibri"/>
              </a:rPr>
              <a:t> (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nur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als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Beispiel</a:t>
            </a:r>
            <a:r>
              <a:rPr lang="en-US" sz="7200" b="1" dirty="0">
                <a:latin typeface="Calibri"/>
                <a:ea typeface="+mj-ea"/>
                <a:cs typeface="Calibri"/>
              </a:rPr>
              <a:t>)</a:t>
            </a:r>
            <a:endParaRPr lang="de-DE" b="1">
              <a:latin typeface="Calibri"/>
              <a:ea typeface="+mj-ea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63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1622964E-16D2-251B-6711-CD2139776A43}"/>
              </a:ext>
            </a:extLst>
          </p:cNvPr>
          <p:cNvSpPr/>
          <p:nvPr/>
        </p:nvSpPr>
        <p:spPr>
          <a:xfrm>
            <a:off x="345601" y="239486"/>
            <a:ext cx="11490799" cy="6480628"/>
          </a:xfrm>
          <a:prstGeom prst="roundRect">
            <a:avLst/>
          </a:prstGeom>
          <a:solidFill>
            <a:schemeClr val="bg1">
              <a:lumMod val="8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31BB084-DB25-C08E-2611-0670AECB3240}"/>
              </a:ext>
            </a:extLst>
          </p:cNvPr>
          <p:cNvSpPr/>
          <p:nvPr/>
        </p:nvSpPr>
        <p:spPr>
          <a:xfrm>
            <a:off x="4541065" y="1278295"/>
            <a:ext cx="2738437" cy="22773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Wiesloch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  <a:cs typeface="Calibri"/>
              </a:rPr>
              <a:t>Petrus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F7D30C2-6413-AF0F-5455-D017B5199D9C}"/>
              </a:ext>
            </a:extLst>
          </p:cNvPr>
          <p:cNvSpPr/>
          <p:nvPr/>
        </p:nvSpPr>
        <p:spPr>
          <a:xfrm>
            <a:off x="4564574" y="3952515"/>
            <a:ext cx="2738437" cy="22689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Walldorf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BA40EE-BFE1-1964-95A2-AAE549FEE154}"/>
              </a:ext>
            </a:extLst>
          </p:cNvPr>
          <p:cNvSpPr/>
          <p:nvPr/>
        </p:nvSpPr>
        <p:spPr>
          <a:xfrm>
            <a:off x="7423830" y="4346454"/>
            <a:ext cx="2420240" cy="13646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St. Leon-Rot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D7E6086-EBE9-56FA-C9FE-5E5DC897B9F2}"/>
              </a:ext>
            </a:extLst>
          </p:cNvPr>
          <p:cNvSpPr/>
          <p:nvPr/>
        </p:nvSpPr>
        <p:spPr>
          <a:xfrm>
            <a:off x="7526879" y="1557658"/>
            <a:ext cx="2110415" cy="13897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Paulus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B0D9303-5F8D-7A10-E380-88118A1EB61F}"/>
              </a:ext>
            </a:extLst>
          </p:cNvPr>
          <p:cNvSpPr/>
          <p:nvPr/>
        </p:nvSpPr>
        <p:spPr>
          <a:xfrm>
            <a:off x="2322914" y="3416604"/>
            <a:ext cx="2143910" cy="194241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Baiertal</a:t>
            </a:r>
            <a:endParaRPr lang="de-DE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99BEB4F-278A-0EDC-0B92-0805E625057E}"/>
              </a:ext>
            </a:extLst>
          </p:cNvPr>
          <p:cNvSpPr/>
          <p:nvPr/>
        </p:nvSpPr>
        <p:spPr>
          <a:xfrm>
            <a:off x="9235098" y="1998312"/>
            <a:ext cx="2319755" cy="6863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Malschenberg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1A0A325-D963-9178-38DA-A8AD4E351E1F}"/>
              </a:ext>
            </a:extLst>
          </p:cNvPr>
          <p:cNvSpPr/>
          <p:nvPr/>
        </p:nvSpPr>
        <p:spPr>
          <a:xfrm>
            <a:off x="4875880" y="861924"/>
            <a:ext cx="2026679" cy="6863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Frauenweiler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2822BF7-83CA-3025-8932-42A2C8774543}"/>
              </a:ext>
            </a:extLst>
          </p:cNvPr>
          <p:cNvSpPr/>
          <p:nvPr/>
        </p:nvSpPr>
        <p:spPr>
          <a:xfrm>
            <a:off x="9089676" y="1335810"/>
            <a:ext cx="1792218" cy="6528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Rauenberg</a:t>
            </a:r>
            <a:endParaRPr lang="de-DE" sz="24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038BE44-D97B-3FFF-D91B-0D2A3EEBC64C}"/>
              </a:ext>
            </a:extLst>
          </p:cNvPr>
          <p:cNvSpPr/>
          <p:nvPr/>
        </p:nvSpPr>
        <p:spPr>
          <a:xfrm>
            <a:off x="8712555" y="2612984"/>
            <a:ext cx="1758724" cy="5775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Rettigheim</a:t>
            </a:r>
            <a:endParaRPr lang="de-DE" dirty="0" err="1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EED68E2-9330-AB2A-0A13-0B2A5293482A}"/>
              </a:ext>
            </a:extLst>
          </p:cNvPr>
          <p:cNvSpPr/>
          <p:nvPr/>
        </p:nvSpPr>
        <p:spPr>
          <a:xfrm>
            <a:off x="7440037" y="2631548"/>
            <a:ext cx="1524262" cy="7198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Malsch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A7169BC-2F32-C26F-C5AD-4AFBE1214940}"/>
              </a:ext>
            </a:extLst>
          </p:cNvPr>
          <p:cNvSpPr/>
          <p:nvPr/>
        </p:nvSpPr>
        <p:spPr>
          <a:xfrm>
            <a:off x="7440037" y="1205111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Rotenberg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DA6EB2ED-829B-48D3-93C8-C0F42E4B7BE7}"/>
              </a:ext>
            </a:extLst>
          </p:cNvPr>
          <p:cNvSpPr/>
          <p:nvPr/>
        </p:nvSpPr>
        <p:spPr>
          <a:xfrm>
            <a:off x="2521322" y="4783423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Dielheim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71D2500-33DC-1BAA-AEA8-EA476F54023D}"/>
              </a:ext>
            </a:extLst>
          </p:cNvPr>
          <p:cNvSpPr/>
          <p:nvPr/>
        </p:nvSpPr>
        <p:spPr>
          <a:xfrm>
            <a:off x="820526" y="3768165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Horrenberg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0A3B4B3-C868-8377-BE9D-06918A962A9D}"/>
              </a:ext>
            </a:extLst>
          </p:cNvPr>
          <p:cNvSpPr/>
          <p:nvPr/>
        </p:nvSpPr>
        <p:spPr>
          <a:xfrm>
            <a:off x="2521323" y="3316495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Balzfeld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3129AC8-0928-95ED-1D6B-E564110E1A74}"/>
              </a:ext>
            </a:extLst>
          </p:cNvPr>
          <p:cNvSpPr/>
          <p:nvPr/>
        </p:nvSpPr>
        <p:spPr>
          <a:xfrm>
            <a:off x="2394901" y="840381"/>
            <a:ext cx="2143910" cy="194241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 err="1">
                <a:solidFill>
                  <a:schemeClr val="tx1"/>
                </a:solidFill>
                <a:cs typeface="Calibri"/>
              </a:rPr>
              <a:t>Schatt</a:t>
            </a:r>
            <a:r>
              <a:rPr lang="de-DE" sz="3200" b="1" dirty="0">
                <a:solidFill>
                  <a:schemeClr val="tx1"/>
                </a:solidFill>
                <a:cs typeface="Calibri"/>
              </a:rPr>
              <a:t>-hausen</a:t>
            </a:r>
            <a:endParaRPr lang="de-DE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2EA11150-7C77-BF6F-4F4C-58B02DD67906}"/>
              </a:ext>
            </a:extLst>
          </p:cNvPr>
          <p:cNvSpPr/>
          <p:nvPr/>
        </p:nvSpPr>
        <p:spPr>
          <a:xfrm>
            <a:off x="4575173" y="3429000"/>
            <a:ext cx="2717241" cy="6192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Großgemeinde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4137CC5-84A7-5685-722F-8BD6ED9C8260}"/>
              </a:ext>
            </a:extLst>
          </p:cNvPr>
          <p:cNvSpPr/>
          <p:nvPr/>
        </p:nvSpPr>
        <p:spPr>
          <a:xfrm>
            <a:off x="4100285" y="500743"/>
            <a:ext cx="3664857" cy="6052457"/>
          </a:xfrm>
          <a:prstGeom prst="ellipse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1AE5F1C-0F61-9FA5-38F5-C2F58DEA8AD3}"/>
              </a:ext>
            </a:extLst>
          </p:cNvPr>
          <p:cNvSpPr txBox="1"/>
          <p:nvPr/>
        </p:nvSpPr>
        <p:spPr>
          <a:xfrm>
            <a:off x="863284" y="5711093"/>
            <a:ext cx="337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So könnte es werden</a:t>
            </a:r>
          </a:p>
        </p:txBody>
      </p:sp>
    </p:spTree>
    <p:extLst>
      <p:ext uri="{BB962C8B-B14F-4D97-AF65-F5344CB8AC3E}">
        <p14:creationId xmlns:p14="http://schemas.microsoft.com/office/powerpoint/2010/main" val="300313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ea typeface="+mj-ea"/>
                <a:cs typeface="+mj-cs"/>
              </a:rPr>
              <a:t>So </a:t>
            </a:r>
            <a:r>
              <a:rPr lang="en-US" sz="7200" b="1" dirty="0" err="1">
                <a:ea typeface="+mj-ea"/>
                <a:cs typeface="+mj-cs"/>
              </a:rPr>
              <a:t>sieht</a:t>
            </a:r>
            <a:r>
              <a:rPr lang="en-US" sz="7200" b="1" dirty="0">
                <a:ea typeface="+mj-ea"/>
                <a:cs typeface="+mj-cs"/>
              </a:rPr>
              <a:t> </a:t>
            </a:r>
            <a:r>
              <a:rPr lang="en-US" sz="7200" b="1" dirty="0" err="1">
                <a:ea typeface="+mj-ea"/>
                <a:cs typeface="+mj-cs"/>
              </a:rPr>
              <a:t>unsere</a:t>
            </a:r>
            <a:r>
              <a:rPr lang="en-US" sz="7200" b="1" dirty="0">
                <a:ea typeface="+mj-ea"/>
                <a:cs typeface="+mj-cs"/>
              </a:rPr>
              <a:t> </a:t>
            </a:r>
            <a:r>
              <a:rPr lang="en-US" sz="7200" b="1" dirty="0" err="1">
                <a:ea typeface="+mj-ea"/>
                <a:cs typeface="+mj-cs"/>
              </a:rPr>
              <a:t>Kirchenregion</a:t>
            </a:r>
            <a:r>
              <a:rPr lang="en-US" sz="7200" b="1" dirty="0">
                <a:ea typeface="+mj-ea"/>
                <a:cs typeface="+mj-cs"/>
              </a:rPr>
              <a:t> </a:t>
            </a:r>
            <a:endParaRPr lang="de-DE" dirty="0">
              <a:ea typeface="+mj-ea"/>
              <a:cs typeface="Calibri" panose="020F050202020403020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ea typeface="+mj-ea"/>
                <a:cs typeface="+mj-cs"/>
              </a:rPr>
              <a:t>"</a:t>
            </a:r>
            <a:r>
              <a:rPr lang="en-US" sz="7200" b="1" dirty="0" err="1">
                <a:ea typeface="+mj-ea"/>
                <a:cs typeface="+mj-cs"/>
              </a:rPr>
              <a:t>Südost</a:t>
            </a:r>
            <a:r>
              <a:rPr lang="en-US" sz="7200" b="1" dirty="0">
                <a:ea typeface="+mj-ea"/>
                <a:cs typeface="+mj-cs"/>
              </a:rPr>
              <a:t>" </a:t>
            </a:r>
            <a:r>
              <a:rPr lang="en-US" sz="7200" b="1" dirty="0" err="1">
                <a:ea typeface="+mj-ea"/>
                <a:cs typeface="+mj-cs"/>
              </a:rPr>
              <a:t>derzeit</a:t>
            </a:r>
            <a:r>
              <a:rPr lang="en-US" sz="7200" b="1" dirty="0">
                <a:ea typeface="+mj-ea"/>
                <a:cs typeface="+mj-cs"/>
              </a:rPr>
              <a:t> </a:t>
            </a:r>
            <a:r>
              <a:rPr lang="en-US" sz="7200" b="1" dirty="0" err="1">
                <a:ea typeface="+mj-ea"/>
                <a:cs typeface="+mj-cs"/>
              </a:rPr>
              <a:t>aus</a:t>
            </a:r>
            <a:r>
              <a:rPr lang="en-US" sz="7200" b="1" dirty="0">
                <a:ea typeface="+mj-ea"/>
                <a:cs typeface="+mj-cs"/>
              </a:rPr>
              <a:t>:</a:t>
            </a:r>
            <a:endParaRPr lang="de-DE" dirty="0">
              <a:ea typeface="+mj-ea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63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>
            <a:extLst>
              <a:ext uri="{FF2B5EF4-FFF2-40B4-BE49-F238E27FC236}">
                <a16:creationId xmlns:a16="http://schemas.microsoft.com/office/drawing/2014/main" id="{7FA951D1-8E64-9D2F-BF75-09496216B9A2}"/>
              </a:ext>
            </a:extLst>
          </p:cNvPr>
          <p:cNvSpPr/>
          <p:nvPr/>
        </p:nvSpPr>
        <p:spPr>
          <a:xfrm rot="477327">
            <a:off x="4476249" y="372870"/>
            <a:ext cx="7507628" cy="339930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B125000D-86FD-F0D7-7D71-02A628E598CD}"/>
              </a:ext>
            </a:extLst>
          </p:cNvPr>
          <p:cNvSpPr/>
          <p:nvPr/>
        </p:nvSpPr>
        <p:spPr>
          <a:xfrm>
            <a:off x="783715" y="2430850"/>
            <a:ext cx="2956560" cy="2789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985A54A-A081-9279-698B-9A5C22C800B4}"/>
              </a:ext>
            </a:extLst>
          </p:cNvPr>
          <p:cNvSpPr/>
          <p:nvPr/>
        </p:nvSpPr>
        <p:spPr>
          <a:xfrm>
            <a:off x="8241238" y="4475737"/>
            <a:ext cx="2956560" cy="17955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6B6E6293-7711-F294-BA68-79DFEDD14ACF}"/>
              </a:ext>
            </a:extLst>
          </p:cNvPr>
          <p:cNvSpPr/>
          <p:nvPr/>
        </p:nvSpPr>
        <p:spPr>
          <a:xfrm>
            <a:off x="8803782" y="1099689"/>
            <a:ext cx="2956560" cy="2789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9F4F4305-18C5-14AB-02F4-5E9BC2D2E7C3}"/>
              </a:ext>
            </a:extLst>
          </p:cNvPr>
          <p:cNvSpPr/>
          <p:nvPr/>
        </p:nvSpPr>
        <p:spPr>
          <a:xfrm>
            <a:off x="4840040" y="3790249"/>
            <a:ext cx="2956560" cy="29669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9351E15-0949-7EED-48FB-98E9CAF4504A}"/>
              </a:ext>
            </a:extLst>
          </p:cNvPr>
          <p:cNvSpPr/>
          <p:nvPr/>
        </p:nvSpPr>
        <p:spPr>
          <a:xfrm>
            <a:off x="4863393" y="445069"/>
            <a:ext cx="2956560" cy="29669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6D32FEE3-2BF8-274D-F370-C4E8308F6578}"/>
              </a:ext>
            </a:extLst>
          </p:cNvPr>
          <p:cNvSpPr/>
          <p:nvPr/>
        </p:nvSpPr>
        <p:spPr>
          <a:xfrm>
            <a:off x="320040" y="99060"/>
            <a:ext cx="2956560" cy="21322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31BB084-DB25-C08E-2611-0670AECB3240}"/>
              </a:ext>
            </a:extLst>
          </p:cNvPr>
          <p:cNvSpPr/>
          <p:nvPr/>
        </p:nvSpPr>
        <p:spPr>
          <a:xfrm>
            <a:off x="4972922" y="590375"/>
            <a:ext cx="2738437" cy="22773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Wiesloch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  <a:cs typeface="Calibri"/>
              </a:rPr>
              <a:t>Petrus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F7D30C2-6413-AF0F-5455-D017B5199D9C}"/>
              </a:ext>
            </a:extLst>
          </p:cNvPr>
          <p:cNvSpPr/>
          <p:nvPr/>
        </p:nvSpPr>
        <p:spPr>
          <a:xfrm>
            <a:off x="4972921" y="4224529"/>
            <a:ext cx="2738437" cy="22689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Walldorf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BA40EE-BFE1-1964-95A2-AAE549FEE154}"/>
              </a:ext>
            </a:extLst>
          </p:cNvPr>
          <p:cNvSpPr/>
          <p:nvPr/>
        </p:nvSpPr>
        <p:spPr>
          <a:xfrm>
            <a:off x="8531710" y="4676703"/>
            <a:ext cx="2420240" cy="13646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St. Leon-Rot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D7E6086-EBE9-56FA-C9FE-5E5DC897B9F2}"/>
              </a:ext>
            </a:extLst>
          </p:cNvPr>
          <p:cNvSpPr/>
          <p:nvPr/>
        </p:nvSpPr>
        <p:spPr>
          <a:xfrm>
            <a:off x="9235098" y="1888287"/>
            <a:ext cx="2110415" cy="13897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Paulus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B0D9303-5F8D-7A10-E380-88118A1EB61F}"/>
              </a:ext>
            </a:extLst>
          </p:cNvPr>
          <p:cNvSpPr/>
          <p:nvPr/>
        </p:nvSpPr>
        <p:spPr>
          <a:xfrm>
            <a:off x="1296898" y="2583298"/>
            <a:ext cx="2143910" cy="194241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cs typeface="Calibri"/>
              </a:rPr>
              <a:t>Baiertal</a:t>
            </a:r>
            <a:endParaRPr lang="de-DE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99BEB4F-278A-0EDC-0B92-0805E625057E}"/>
              </a:ext>
            </a:extLst>
          </p:cNvPr>
          <p:cNvSpPr/>
          <p:nvPr/>
        </p:nvSpPr>
        <p:spPr>
          <a:xfrm>
            <a:off x="9737515" y="1377496"/>
            <a:ext cx="2319755" cy="6863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Malschenberg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1A0A325-D963-9178-38DA-A8AD4E351E1F}"/>
              </a:ext>
            </a:extLst>
          </p:cNvPr>
          <p:cNvSpPr/>
          <p:nvPr/>
        </p:nvSpPr>
        <p:spPr>
          <a:xfrm>
            <a:off x="5332987" y="2524682"/>
            <a:ext cx="2026679" cy="6863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Frauenweiler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2822BF7-83CA-3025-8932-42A2C8774543}"/>
              </a:ext>
            </a:extLst>
          </p:cNvPr>
          <p:cNvSpPr/>
          <p:nvPr/>
        </p:nvSpPr>
        <p:spPr>
          <a:xfrm>
            <a:off x="7803206" y="2156242"/>
            <a:ext cx="1792218" cy="6528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Rauenberg</a:t>
            </a:r>
            <a:endParaRPr lang="de-DE" sz="24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038BE44-D97B-3FFF-D91B-0D2A3EEBC64C}"/>
              </a:ext>
            </a:extLst>
          </p:cNvPr>
          <p:cNvSpPr/>
          <p:nvPr/>
        </p:nvSpPr>
        <p:spPr>
          <a:xfrm>
            <a:off x="10072458" y="3119209"/>
            <a:ext cx="1758724" cy="5775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Rettigheim</a:t>
            </a:r>
            <a:endParaRPr lang="de-DE" dirty="0" err="1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EED68E2-9330-AB2A-0A13-0B2A5293482A}"/>
              </a:ext>
            </a:extLst>
          </p:cNvPr>
          <p:cNvSpPr/>
          <p:nvPr/>
        </p:nvSpPr>
        <p:spPr>
          <a:xfrm>
            <a:off x="8447975" y="2918242"/>
            <a:ext cx="1524262" cy="7198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Malsch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A7169BC-2F32-C26F-C5AD-4AFBE1214940}"/>
              </a:ext>
            </a:extLst>
          </p:cNvPr>
          <p:cNvSpPr/>
          <p:nvPr/>
        </p:nvSpPr>
        <p:spPr>
          <a:xfrm>
            <a:off x="8213514" y="1377494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Rotenberg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DA6EB2ED-829B-48D3-93C8-C0F42E4B7BE7}"/>
              </a:ext>
            </a:extLst>
          </p:cNvPr>
          <p:cNvSpPr/>
          <p:nvPr/>
        </p:nvSpPr>
        <p:spPr>
          <a:xfrm>
            <a:off x="2536195" y="3889581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cs typeface="Calibri"/>
              </a:rPr>
              <a:t>Dielheim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71D2500-33DC-1BAA-AEA8-EA476F54023D}"/>
              </a:ext>
            </a:extLst>
          </p:cNvPr>
          <p:cNvSpPr/>
          <p:nvPr/>
        </p:nvSpPr>
        <p:spPr>
          <a:xfrm>
            <a:off x="677250" y="4241273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Horrenberg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0A3B4B3-C868-8377-BE9D-06918A962A9D}"/>
              </a:ext>
            </a:extLst>
          </p:cNvPr>
          <p:cNvSpPr/>
          <p:nvPr/>
        </p:nvSpPr>
        <p:spPr>
          <a:xfrm>
            <a:off x="2753909" y="2708900"/>
            <a:ext cx="1859207" cy="7031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cs typeface="Calibri"/>
              </a:rPr>
              <a:t>Balzfeld</a:t>
            </a:r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3129AC8-0928-95ED-1D6B-E564110E1A74}"/>
              </a:ext>
            </a:extLst>
          </p:cNvPr>
          <p:cNvSpPr/>
          <p:nvPr/>
        </p:nvSpPr>
        <p:spPr>
          <a:xfrm>
            <a:off x="677249" y="221935"/>
            <a:ext cx="2143910" cy="194241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3200" b="1" dirty="0" err="1">
                <a:solidFill>
                  <a:schemeClr val="tx1"/>
                </a:solidFill>
                <a:cs typeface="Calibri"/>
              </a:rPr>
              <a:t>Schatt</a:t>
            </a:r>
            <a:r>
              <a:rPr lang="de-DE" sz="3200" b="1" dirty="0">
                <a:solidFill>
                  <a:schemeClr val="tx1"/>
                </a:solidFill>
                <a:cs typeface="Calibri"/>
              </a:rPr>
              <a:t>-hausen</a:t>
            </a:r>
            <a:endParaRPr lang="de-DE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26AE64B-C914-CDA7-5299-1A4DAED63CFF}"/>
              </a:ext>
            </a:extLst>
          </p:cNvPr>
          <p:cNvSpPr txBox="1"/>
          <p:nvPr/>
        </p:nvSpPr>
        <p:spPr>
          <a:xfrm>
            <a:off x="454360" y="5498792"/>
            <a:ext cx="394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Gemeinden in der Region</a:t>
            </a:r>
          </a:p>
        </p:txBody>
      </p:sp>
    </p:spTree>
    <p:extLst>
      <p:ext uri="{BB962C8B-B14F-4D97-AF65-F5344CB8AC3E}">
        <p14:creationId xmlns:p14="http://schemas.microsoft.com/office/powerpoint/2010/main" val="106305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7" grpId="0" animBg="1"/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latin typeface="Calibri"/>
                <a:ea typeface="+mj-ea"/>
                <a:cs typeface="Calibri"/>
              </a:rPr>
              <a:t>Was </a:t>
            </a:r>
            <a:r>
              <a:rPr lang="en-US" sz="6600" b="1" dirty="0" err="1">
                <a:latin typeface="Calibri"/>
                <a:ea typeface="+mj-ea"/>
                <a:cs typeface="Calibri"/>
              </a:rPr>
              <a:t>haben</a:t>
            </a:r>
            <a:r>
              <a:rPr lang="en-US" sz="6600" b="1" dirty="0">
                <a:latin typeface="Calibri"/>
                <a:ea typeface="+mj-ea"/>
                <a:cs typeface="Calibri"/>
              </a:rPr>
              <a:t> </a:t>
            </a:r>
            <a:r>
              <a:rPr lang="en-US" sz="6600" b="1" dirty="0" err="1">
                <a:latin typeface="Calibri"/>
                <a:ea typeface="+mj-ea"/>
                <a:cs typeface="Calibri"/>
              </a:rPr>
              <a:t>wir</a:t>
            </a:r>
            <a:r>
              <a:rPr lang="en-US" sz="6600" b="1" dirty="0">
                <a:latin typeface="Calibri"/>
                <a:ea typeface="+mj-ea"/>
                <a:cs typeface="Calibri"/>
              </a:rPr>
              <a:t> </a:t>
            </a:r>
            <a:r>
              <a:rPr lang="en-US" sz="6600" b="1" dirty="0" err="1">
                <a:latin typeface="Calibri"/>
                <a:ea typeface="+mj-ea"/>
                <a:cs typeface="Calibri"/>
              </a:rPr>
              <a:t>derzeit</a:t>
            </a:r>
            <a:r>
              <a:rPr lang="en-US" sz="6600" b="1" dirty="0">
                <a:latin typeface="Calibri"/>
                <a:ea typeface="+mj-ea"/>
                <a:cs typeface="Calibri"/>
              </a:rPr>
              <a:t>?</a:t>
            </a:r>
            <a:endParaRPr lang="en-US" sz="6600" b="1">
              <a:latin typeface="Calibri"/>
              <a:ea typeface="+mj-ea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600" b="1" dirty="0">
              <a:latin typeface="Calibri"/>
              <a:ea typeface="+mj-ea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6600" b="1" dirty="0">
                <a:latin typeface="Calibri"/>
                <a:ea typeface="+mj-ea"/>
                <a:cs typeface="Calibri Light"/>
              </a:rPr>
              <a:t>Was wird daraus?</a:t>
            </a:r>
            <a:endParaRPr lang="en-US" sz="6600" b="1">
              <a:latin typeface="Calibri Light"/>
              <a:ea typeface="+mj-ea"/>
              <a:cs typeface="Calibri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41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B3B22F6F-5981-6D04-037C-CBAC39C1DDFC}"/>
              </a:ext>
            </a:extLst>
          </p:cNvPr>
          <p:cNvSpPr/>
          <p:nvPr/>
        </p:nvSpPr>
        <p:spPr>
          <a:xfrm>
            <a:off x="2670619" y="805543"/>
            <a:ext cx="2496457" cy="10087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7 Pfarrerin-</a:t>
            </a:r>
            <a:r>
              <a:rPr lang="de-DE" sz="2800" b="1" dirty="0" err="1">
                <a:solidFill>
                  <a:schemeClr val="tx1"/>
                </a:solidFill>
              </a:rPr>
              <a:t>nenstellen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F3F3D07F-997F-E2F5-623B-B5E06AF6842E}"/>
              </a:ext>
            </a:extLst>
          </p:cNvPr>
          <p:cNvSpPr/>
          <p:nvPr/>
        </p:nvSpPr>
        <p:spPr>
          <a:xfrm>
            <a:off x="2670617" y="2165346"/>
            <a:ext cx="2496457" cy="10087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3 Diakonin-</a:t>
            </a:r>
            <a:r>
              <a:rPr lang="de-DE" sz="2800" b="1" dirty="0" err="1">
                <a:solidFill>
                  <a:schemeClr val="tx1"/>
                </a:solidFill>
              </a:rPr>
              <a:t>nenstellen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E747BC6-95E2-FB54-9613-0D4C1C059C59}"/>
              </a:ext>
            </a:extLst>
          </p:cNvPr>
          <p:cNvSpPr/>
          <p:nvPr/>
        </p:nvSpPr>
        <p:spPr>
          <a:xfrm>
            <a:off x="2670619" y="3648073"/>
            <a:ext cx="2496457" cy="10087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5 Kirchen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4BCA60A-74EF-DFB9-782E-388B5A89A26F}"/>
              </a:ext>
            </a:extLst>
          </p:cNvPr>
          <p:cNvSpPr/>
          <p:nvPr/>
        </p:nvSpPr>
        <p:spPr>
          <a:xfrm>
            <a:off x="2670620" y="5123543"/>
            <a:ext cx="2496457" cy="10087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8</a:t>
            </a:r>
            <a:r>
              <a:rPr lang="de-DE" sz="2800" b="1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chemeClr val="tx1"/>
                </a:solidFill>
              </a:rPr>
              <a:t>Gemeinde-häuser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1238073-FCB7-F58E-0EB6-957CFBA0B756}"/>
              </a:ext>
            </a:extLst>
          </p:cNvPr>
          <p:cNvSpPr/>
          <p:nvPr/>
        </p:nvSpPr>
        <p:spPr>
          <a:xfrm>
            <a:off x="174163" y="805543"/>
            <a:ext cx="2496457" cy="5334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5 Gemeinden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mit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insgesamt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</a:rPr>
              <a:t>14 Teilorten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8487159-B38D-406C-1D0F-5B8A5460E908}"/>
              </a:ext>
            </a:extLst>
          </p:cNvPr>
          <p:cNvSpPr txBox="1"/>
          <p:nvPr/>
        </p:nvSpPr>
        <p:spPr>
          <a:xfrm>
            <a:off x="5537199" y="2037217"/>
            <a:ext cx="24311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mindestens</a:t>
            </a:r>
          </a:p>
          <a:p>
            <a:r>
              <a:rPr lang="de-DE" sz="4000" b="1" dirty="0"/>
              <a:t>-30 %</a:t>
            </a:r>
          </a:p>
          <a:p>
            <a:r>
              <a:rPr lang="de-DE" sz="3200" b="1" dirty="0"/>
              <a:t>Bei:</a:t>
            </a:r>
          </a:p>
          <a:p>
            <a:r>
              <a:rPr lang="de-DE" sz="3200" b="1" dirty="0"/>
              <a:t>Personal</a:t>
            </a:r>
          </a:p>
          <a:p>
            <a:r>
              <a:rPr lang="de-DE" sz="3200" b="1" dirty="0"/>
              <a:t>Gebäuden</a:t>
            </a:r>
          </a:p>
          <a:p>
            <a:r>
              <a:rPr lang="de-DE" sz="3200" b="1" dirty="0"/>
              <a:t>Finanzierung</a:t>
            </a: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E159448-1A9D-0536-D175-F2502FFFBC11}"/>
              </a:ext>
            </a:extLst>
          </p:cNvPr>
          <p:cNvSpPr/>
          <p:nvPr/>
        </p:nvSpPr>
        <p:spPr>
          <a:xfrm>
            <a:off x="8222341" y="1096050"/>
            <a:ext cx="682172" cy="48622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07DE881B-AE7D-6973-C7C5-D9F7025E9871}"/>
              </a:ext>
            </a:extLst>
          </p:cNvPr>
          <p:cNvSpPr/>
          <p:nvPr/>
        </p:nvSpPr>
        <p:spPr>
          <a:xfrm>
            <a:off x="8236855" y="2426602"/>
            <a:ext cx="682172" cy="48622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FCED1362-1D08-EDFF-142D-26E8916F7504}"/>
              </a:ext>
            </a:extLst>
          </p:cNvPr>
          <p:cNvSpPr/>
          <p:nvPr/>
        </p:nvSpPr>
        <p:spPr>
          <a:xfrm>
            <a:off x="8236855" y="3909329"/>
            <a:ext cx="682172" cy="48622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039674DD-557D-E5DC-82FB-B683AFC5E1E8}"/>
              </a:ext>
            </a:extLst>
          </p:cNvPr>
          <p:cNvSpPr/>
          <p:nvPr/>
        </p:nvSpPr>
        <p:spPr>
          <a:xfrm>
            <a:off x="8229598" y="5384799"/>
            <a:ext cx="682172" cy="48622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F70C67C5-2065-0503-B1E4-DDF51322F271}"/>
              </a:ext>
            </a:extLst>
          </p:cNvPr>
          <p:cNvSpPr/>
          <p:nvPr/>
        </p:nvSpPr>
        <p:spPr>
          <a:xfrm>
            <a:off x="9071419" y="834792"/>
            <a:ext cx="2496457" cy="10087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3-5 Pfarrerin-</a:t>
            </a:r>
            <a:r>
              <a:rPr lang="de-DE" sz="2800" b="1" dirty="0" err="1">
                <a:solidFill>
                  <a:schemeClr val="tx1"/>
                </a:solidFill>
              </a:rPr>
              <a:t>nenstellen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6ADFE02A-AEAF-302F-EE27-943FFB35B30C}"/>
              </a:ext>
            </a:extLst>
          </p:cNvPr>
          <p:cNvSpPr/>
          <p:nvPr/>
        </p:nvSpPr>
        <p:spPr>
          <a:xfrm>
            <a:off x="9027864" y="2165346"/>
            <a:ext cx="2496457" cy="10087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2 Diakonin-</a:t>
            </a:r>
            <a:r>
              <a:rPr lang="de-DE" sz="2800" b="1" dirty="0" err="1">
                <a:solidFill>
                  <a:schemeClr val="tx1"/>
                </a:solidFill>
              </a:rPr>
              <a:t>nenstellen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F7660140-31DC-4634-FC67-EBB825B1FAB2}"/>
              </a:ext>
            </a:extLst>
          </p:cNvPr>
          <p:cNvSpPr/>
          <p:nvPr/>
        </p:nvSpPr>
        <p:spPr>
          <a:xfrm>
            <a:off x="9071419" y="3648071"/>
            <a:ext cx="2496457" cy="10087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2-3 Kirchen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F5CAE924-E16D-F050-BA24-29F92427F952}"/>
              </a:ext>
            </a:extLst>
          </p:cNvPr>
          <p:cNvSpPr/>
          <p:nvPr/>
        </p:nvSpPr>
        <p:spPr>
          <a:xfrm>
            <a:off x="9027864" y="5130800"/>
            <a:ext cx="2496457" cy="10087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2-3 Gemeinde-häuser</a:t>
            </a:r>
          </a:p>
        </p:txBody>
      </p:sp>
    </p:spTree>
    <p:extLst>
      <p:ext uri="{BB962C8B-B14F-4D97-AF65-F5344CB8AC3E}">
        <p14:creationId xmlns:p14="http://schemas.microsoft.com/office/powerpoint/2010/main" val="253017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latin typeface="Calibri"/>
                <a:ea typeface="+mj-ea"/>
                <a:cs typeface="Calibri"/>
              </a:rPr>
              <a:t>Was </a:t>
            </a:r>
            <a:r>
              <a:rPr lang="en-US" sz="6000" b="1" dirty="0" err="1">
                <a:latin typeface="Calibri"/>
                <a:ea typeface="+mj-ea"/>
                <a:cs typeface="Calibri"/>
              </a:rPr>
              <a:t>sind</a:t>
            </a:r>
            <a:r>
              <a:rPr lang="en-US" sz="6000" b="1" dirty="0">
                <a:latin typeface="Calibri"/>
                <a:ea typeface="+mj-ea"/>
                <a:cs typeface="Calibri"/>
              </a:rPr>
              <a:t> die </a:t>
            </a:r>
            <a:r>
              <a:rPr lang="en-US" sz="6000" b="1" dirty="0" err="1">
                <a:latin typeface="Calibri"/>
                <a:ea typeface="+mj-ea"/>
                <a:cs typeface="Calibri"/>
              </a:rPr>
              <a:t>Konsequenzen</a:t>
            </a:r>
            <a:r>
              <a:rPr lang="en-US" sz="6000" b="1" dirty="0">
                <a:latin typeface="Calibri"/>
                <a:ea typeface="+mj-ea"/>
                <a:cs typeface="Calibri"/>
              </a:rPr>
              <a:t> in der Praxis?</a:t>
            </a:r>
            <a:endParaRPr lang="de-DE" sz="6000" dirty="0">
              <a:latin typeface="Calibri"/>
              <a:ea typeface="+mj-ea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0" b="1" dirty="0">
              <a:latin typeface="Calibri"/>
              <a:ea typeface="+mj-ea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 err="1">
                <a:latin typeface="Calibri"/>
                <a:ea typeface="+mj-ea"/>
                <a:cs typeface="Calibri Light"/>
              </a:rPr>
              <a:t>Welche</a:t>
            </a:r>
            <a:r>
              <a:rPr lang="en-US" sz="6000" b="1" dirty="0">
                <a:latin typeface="Calibri"/>
                <a:ea typeface="+mj-ea"/>
                <a:cs typeface="Calibri Light"/>
              </a:rPr>
              <a:t> </a:t>
            </a:r>
            <a:r>
              <a:rPr lang="en-US" sz="6000" b="1" dirty="0" err="1">
                <a:latin typeface="Calibri"/>
                <a:ea typeface="+mj-ea"/>
                <a:cs typeface="Calibri Light"/>
              </a:rPr>
              <a:t>Chancen</a:t>
            </a:r>
            <a:r>
              <a:rPr lang="en-US" sz="6000" b="1" dirty="0">
                <a:latin typeface="Calibri"/>
                <a:ea typeface="+mj-ea"/>
                <a:cs typeface="Calibri Light"/>
              </a:rPr>
              <a:t> </a:t>
            </a:r>
            <a:r>
              <a:rPr lang="en-US" sz="6000" b="1" dirty="0" err="1">
                <a:latin typeface="Calibri"/>
                <a:ea typeface="+mj-ea"/>
                <a:cs typeface="Calibri Light"/>
              </a:rPr>
              <a:t>birgt</a:t>
            </a:r>
            <a:r>
              <a:rPr lang="en-US" sz="6000" b="1" dirty="0">
                <a:latin typeface="Calibri"/>
                <a:ea typeface="+mj-ea"/>
                <a:cs typeface="Calibri Light"/>
              </a:rPr>
              <a:t> das?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58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43E4FFD-2F17-1965-72CA-82FB403CD8D2}"/>
              </a:ext>
            </a:extLst>
          </p:cNvPr>
          <p:cNvSpPr txBox="1"/>
          <p:nvPr/>
        </p:nvSpPr>
        <p:spPr>
          <a:xfrm>
            <a:off x="1959429" y="428171"/>
            <a:ext cx="3600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/>
              <a:t>Konsequenzen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0A0CEF7-2909-50DB-222B-8291223D5256}"/>
              </a:ext>
            </a:extLst>
          </p:cNvPr>
          <p:cNvSpPr/>
          <p:nvPr/>
        </p:nvSpPr>
        <p:spPr>
          <a:xfrm>
            <a:off x="794647" y="1445984"/>
            <a:ext cx="3164124" cy="6821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Regio-Gottesdienste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9F87E73-B708-9165-B6FB-BC930FB4ED10}"/>
              </a:ext>
            </a:extLst>
          </p:cNvPr>
          <p:cNvSpPr/>
          <p:nvPr/>
        </p:nvSpPr>
        <p:spPr>
          <a:xfrm>
            <a:off x="794647" y="2403763"/>
            <a:ext cx="3138724" cy="830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Tauf-/ Hochzeitszentren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E6DC9FD9-5945-CAC6-3C86-97877A39C686}"/>
              </a:ext>
            </a:extLst>
          </p:cNvPr>
          <p:cNvSpPr/>
          <p:nvPr/>
        </p:nvSpPr>
        <p:spPr>
          <a:xfrm>
            <a:off x="820047" y="3456212"/>
            <a:ext cx="3113324" cy="7257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</a:t>
            </a:r>
            <a:r>
              <a:rPr lang="de-DE" sz="2400" b="1" dirty="0" err="1">
                <a:solidFill>
                  <a:schemeClr val="tx1"/>
                </a:solidFill>
              </a:rPr>
              <a:t>Konfikonzept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D6BDB7B-C8DB-933A-C45D-ADEBCFEE31EC}"/>
              </a:ext>
            </a:extLst>
          </p:cNvPr>
          <p:cNvSpPr/>
          <p:nvPr/>
        </p:nvSpPr>
        <p:spPr>
          <a:xfrm>
            <a:off x="820047" y="4418157"/>
            <a:ext cx="3113324" cy="7257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Regio-Kirchenmusik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F2D94BF-DAE3-D077-2AC7-70183BBD8556}"/>
              </a:ext>
            </a:extLst>
          </p:cNvPr>
          <p:cNvSpPr/>
          <p:nvPr/>
        </p:nvSpPr>
        <p:spPr>
          <a:xfrm>
            <a:off x="820047" y="5412016"/>
            <a:ext cx="3113324" cy="7257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</a:t>
            </a:r>
            <a:r>
              <a:rPr lang="de-DE" sz="2400" b="1" dirty="0" err="1">
                <a:solidFill>
                  <a:schemeClr val="tx1"/>
                </a:solidFill>
              </a:rPr>
              <a:t>Kigo</a:t>
            </a:r>
            <a:r>
              <a:rPr lang="de-DE" sz="2400" b="1" dirty="0">
                <a:solidFill>
                  <a:schemeClr val="tx1"/>
                </a:solidFill>
              </a:rPr>
              <a:t>/Jugend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3B5225FA-9379-3790-84EC-648ADC0E7117}"/>
              </a:ext>
            </a:extLst>
          </p:cNvPr>
          <p:cNvSpPr/>
          <p:nvPr/>
        </p:nvSpPr>
        <p:spPr>
          <a:xfrm>
            <a:off x="4212770" y="1459238"/>
            <a:ext cx="3164124" cy="6821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Regio-Bestattungskonzepte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46ED4E3E-137A-DBC1-4946-D07DB6E61A76}"/>
              </a:ext>
            </a:extLst>
          </p:cNvPr>
          <p:cNvSpPr/>
          <p:nvPr/>
        </p:nvSpPr>
        <p:spPr>
          <a:xfrm>
            <a:off x="4212770" y="2396300"/>
            <a:ext cx="3164124" cy="8044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Regio-Dienstpläne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C56C8E61-1C5C-6F1A-3DDF-2EDFC08A55FD}"/>
              </a:ext>
            </a:extLst>
          </p:cNvPr>
          <p:cNvSpPr/>
          <p:nvPr/>
        </p:nvSpPr>
        <p:spPr>
          <a:xfrm>
            <a:off x="4249056" y="3499754"/>
            <a:ext cx="3164124" cy="6821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Regio-Gebäudenutzung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DF147F3-0A93-D9DC-FD5B-B4D950FD2607}"/>
              </a:ext>
            </a:extLst>
          </p:cNvPr>
          <p:cNvSpPr/>
          <p:nvPr/>
        </p:nvSpPr>
        <p:spPr>
          <a:xfrm>
            <a:off x="4223656" y="4461700"/>
            <a:ext cx="3164124" cy="6821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Regio-Seelsorge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E298575-139D-7E02-8994-B5BC06EF67A5}"/>
              </a:ext>
            </a:extLst>
          </p:cNvPr>
          <p:cNvSpPr/>
          <p:nvPr/>
        </p:nvSpPr>
        <p:spPr>
          <a:xfrm>
            <a:off x="4216399" y="5433787"/>
            <a:ext cx="3164124" cy="6821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Regio-Verwaltung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96E25646-BE3E-B388-2556-0366F6D2C891}"/>
              </a:ext>
            </a:extLst>
          </p:cNvPr>
          <p:cNvSpPr/>
          <p:nvPr/>
        </p:nvSpPr>
        <p:spPr>
          <a:xfrm>
            <a:off x="7892141" y="1459238"/>
            <a:ext cx="3164124" cy="6821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Zusammenarbeit mit Synergieeffekten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E510BF96-A861-362A-23CC-D788DBC16C89}"/>
              </a:ext>
            </a:extLst>
          </p:cNvPr>
          <p:cNvSpPr/>
          <p:nvPr/>
        </p:nvSpPr>
        <p:spPr>
          <a:xfrm>
            <a:off x="7892140" y="2518561"/>
            <a:ext cx="3164124" cy="6821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Förderung von Projektarbeit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DF0628E7-AAF7-AE40-C1FE-FB0D44F74A34}"/>
              </a:ext>
            </a:extLst>
          </p:cNvPr>
          <p:cNvSpPr/>
          <p:nvPr/>
        </p:nvSpPr>
        <p:spPr>
          <a:xfrm>
            <a:off x="7892141" y="3501600"/>
            <a:ext cx="3164124" cy="7021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Verschlankung der Verwaltung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8B7909B9-C0F3-582B-22F8-25AE2E082979}"/>
              </a:ext>
            </a:extLst>
          </p:cNvPr>
          <p:cNvSpPr/>
          <p:nvPr/>
        </p:nvSpPr>
        <p:spPr>
          <a:xfrm>
            <a:off x="7892141" y="4470596"/>
            <a:ext cx="3164124" cy="6732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</a:rPr>
              <a:t>Begabungsorientierte </a:t>
            </a:r>
            <a:r>
              <a:rPr lang="de-DE" sz="2400" b="1" dirty="0">
                <a:solidFill>
                  <a:schemeClr val="tx1"/>
                </a:solidFill>
              </a:rPr>
              <a:t>Arbeit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2EDDBA9-5DAF-DFBD-D72A-DE9B2366DCC7}"/>
              </a:ext>
            </a:extLst>
          </p:cNvPr>
          <p:cNvSpPr/>
          <p:nvPr/>
        </p:nvSpPr>
        <p:spPr>
          <a:xfrm>
            <a:off x="7892141" y="5433787"/>
            <a:ext cx="3164124" cy="709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Neue Gemeindezuschnitte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8F17D2C-9B37-75C2-C019-110F09D501F9}"/>
              </a:ext>
            </a:extLst>
          </p:cNvPr>
          <p:cNvSpPr txBox="1"/>
          <p:nvPr/>
        </p:nvSpPr>
        <p:spPr>
          <a:xfrm>
            <a:off x="7673800" y="278676"/>
            <a:ext cx="3600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Chancen</a:t>
            </a:r>
          </a:p>
        </p:txBody>
      </p:sp>
    </p:spTree>
    <p:extLst>
      <p:ext uri="{BB962C8B-B14F-4D97-AF65-F5344CB8AC3E}">
        <p14:creationId xmlns:p14="http://schemas.microsoft.com/office/powerpoint/2010/main" val="33647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4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72148E-0F13-9E68-23C1-990E84039581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latin typeface="Calibri"/>
                <a:ea typeface="+mj-ea"/>
                <a:cs typeface="Calibri"/>
              </a:rPr>
              <a:t>Wie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sollen</a:t>
            </a:r>
            <a:r>
              <a:rPr lang="en-US" sz="7200" b="1" dirty="0">
                <a:latin typeface="Calibri"/>
                <a:ea typeface="+mj-ea"/>
                <a:cs typeface="Calibri"/>
              </a:rPr>
              <a:t> Gemeinden neu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organisiert</a:t>
            </a:r>
            <a:r>
              <a:rPr lang="en-US" sz="7200" b="1" dirty="0">
                <a:latin typeface="Calibri"/>
                <a:ea typeface="+mj-ea"/>
                <a:cs typeface="Calibri"/>
              </a:rPr>
              <a:t> </a:t>
            </a:r>
            <a:r>
              <a:rPr lang="en-US" sz="7200" b="1" dirty="0" err="1">
                <a:latin typeface="Calibri"/>
                <a:ea typeface="+mj-ea"/>
                <a:cs typeface="Calibri"/>
              </a:rPr>
              <a:t>werden</a:t>
            </a:r>
            <a:r>
              <a:rPr lang="en-US" sz="7200" b="1" dirty="0">
                <a:latin typeface="Calibri"/>
                <a:ea typeface="+mj-ea"/>
                <a:cs typeface="Calibri"/>
              </a:rPr>
              <a:t>?</a:t>
            </a:r>
            <a:endParaRPr lang="de-DE" dirty="0">
              <a:latin typeface="Calibri"/>
              <a:ea typeface="+mj-ea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484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2DBA6E3-726A-4B06-3AB0-E29EBE173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07" y="568527"/>
            <a:ext cx="9640585" cy="57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916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Breitbild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Uwe Boch</cp:lastModifiedBy>
  <cp:revision>150</cp:revision>
  <dcterms:created xsi:type="dcterms:W3CDTF">2022-10-13T12:49:26Z</dcterms:created>
  <dcterms:modified xsi:type="dcterms:W3CDTF">2022-10-24T06:48:45Z</dcterms:modified>
</cp:coreProperties>
</file>